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8" r:id="rId32"/>
    <p:sldId id="286" r:id="rId33"/>
    <p:sldId id="289" r:id="rId34"/>
    <p:sldId id="303" r:id="rId35"/>
    <p:sldId id="290" r:id="rId36"/>
    <p:sldId id="291" r:id="rId37"/>
    <p:sldId id="292" r:id="rId38"/>
    <p:sldId id="293" r:id="rId39"/>
    <p:sldId id="294" r:id="rId40"/>
    <p:sldId id="295" r:id="rId41"/>
    <p:sldId id="302" r:id="rId42"/>
    <p:sldId id="296" r:id="rId43"/>
    <p:sldId id="297" r:id="rId44"/>
    <p:sldId id="298" r:id="rId45"/>
    <p:sldId id="299" r:id="rId46"/>
    <p:sldId id="300" r:id="rId47"/>
    <p:sldId id="301" r:id="rId48"/>
    <p:sldId id="304" r:id="rId4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CFD78-655C-4574-827D-D8C2E90011A4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0B1F0-155D-418F-83F6-FF98AA30D5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0B1F0-155D-418F-83F6-FF98AA30D56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61C80-E488-4A96-BF0D-327CF015AAF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79435-08E1-47E7-AD8D-83FBEC1716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n.yandex.ru/count/QQN8f8mUVOS500O2CKdu1rm00000EBhl2K02I09Wl0Xe173evAUY2O01fVLWY066ZREgDf01dDwoYp2O0OZfYUGle07aqAcBCAW1yEY9v2-u0RgftvOQm042s06ky-qKu07yzkeKw06I0VW10OW22Q02yBQW1Ra2oi8VzfKUidlm0homr8q7-0A2W820W91vW0ExgStq0OW3su7_P9W3avK7i0C4k0J_0UW4jXNu19Zw18W5cFe4a0MErWcW1Q6-0QW5dg41i0MUeG6u1UEw0i05ZjO9o0NZkWBG1SjCu0Kvy0K1c0RisFVV1A065AW65Ca6blv6DPY9ucZH1fQIVAoOYU9esGO00030X0000907SAa7_bMWzVVjUcIm1u20a3p01w2ZauC6q0S2u0U62lW70e080T08keg4WS2GW0BW2BYRq0A02W712W0000000F0_s0e2u0g0YNhu2i3y5OWB4geB46AfmNN-LG007PPCd4Xy1G302u2Z1SWBWDIJ0TaB_bMWzVVjUcJe2vZw1F0B1eWCtfVUlW7e30EO3TEgVk0D0eaE00000000y3-G3i24FPWEblsRgeEpel5ee0x0X3sm3W6X3m0000000F0_g0_-gw7RthwxlMJP3m0000000F0_u0y1W128WiCHa13NuzxatCZvn36Q40aH00000000y3y0?stat-id=9&amp;test-tag=532713484322817&amp;format-type=2&amp;banner-test-tags=eyI2NDU0NDAwOTEwIjoiNTMyNzEzMzgzNjkwMjQwIn0=&amp;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omp\Videos\&#1044;&#1077;&#1085;&#1080;&#1089;%20&#1041;&#1086;&#1081;&#1094;&#1086;&#1074;.%20%20&#1051;&#1091;&#1095;&#1096;&#1080;&#1077;%20&#1084;&#1086;&#1084;&#1077;&#1085;&#1090;&#1099;..mp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omp\Videos\&#1069;&#1076;&#1091;&#1072;&#1088;&#1076;%20&#1058;&#1088;&#1086;&#1103;&#1085;&#1086;&#1074;&#1089;&#1082;&#1080;&#1081;%20-%20&#1083;&#1091;&#1095;&#1096;&#1077;&#1077;.mp4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Comp\Videos\&#1042;&#1083;&#1072;&#1076;%20'&#1041;&#1088;&#1080;&#1083;&#1083;&#1080;&#1072;&#1085;&#1090;'%20&#1058;&#1091;&#1081;&#1085;&#1086;&#1074;%20&#1083;&#1091;&#1095;&#1096;&#1080;&#1077;%20&#1084;&#1086;&#1084;&#1077;&#1085;&#1090;&#1099;%20&#1073;&#1086;&#1105;&#1074;%20%20Vlad%20'Brilliant'%20Tuinov%20Kickboxing%20Highlights%202018%20HD.mp4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92753989-abstract_background_65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cotto tr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843808" cy="2301317"/>
          </a:xfrm>
          <a:prstGeom prst="rect">
            <a:avLst/>
          </a:prstGeom>
        </p:spPr>
      </p:pic>
      <p:pic>
        <p:nvPicPr>
          <p:cNvPr id="7" name="Рисунок 6" descr="Footbal_Men_Ball_Uniform_Legs_515630_1024x6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0"/>
            <a:ext cx="2699792" cy="2420888"/>
          </a:xfrm>
          <a:prstGeom prst="rect">
            <a:avLst/>
          </a:prstGeom>
        </p:spPr>
      </p:pic>
      <p:pic>
        <p:nvPicPr>
          <p:cNvPr id="9" name="Рисунок 8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09119"/>
            <a:ext cx="2843808" cy="2348881"/>
          </a:xfrm>
          <a:prstGeom prst="rect">
            <a:avLst/>
          </a:prstGeom>
        </p:spPr>
      </p:pic>
      <p:pic>
        <p:nvPicPr>
          <p:cNvPr id="11" name="Рисунок 10" descr="s1200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581128"/>
            <a:ext cx="2699792" cy="22768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99792" y="2348880"/>
            <a:ext cx="396044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Знаменитые тренеры и спортсмены города Орла и Орловской области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oat of Arms of the Russian Federation - © opyright Peter Crawford 201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" y="2132856"/>
            <a:ext cx="2843808" cy="2420888"/>
          </a:xfrm>
          <a:prstGeom prst="rect">
            <a:avLst/>
          </a:prstGeom>
        </p:spPr>
      </p:pic>
      <p:pic>
        <p:nvPicPr>
          <p:cNvPr id="17" name="Рисунок 16" descr="gerb-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44208" y="2420888"/>
            <a:ext cx="2699792" cy="2160240"/>
          </a:xfrm>
          <a:prstGeom prst="rect">
            <a:avLst/>
          </a:prstGeom>
        </p:spPr>
      </p:pic>
      <p:pic>
        <p:nvPicPr>
          <p:cNvPr id="20" name="Рисунок 19" descr="rossiyskiy-fla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43808" y="0"/>
            <a:ext cx="3600400" cy="2065412"/>
          </a:xfrm>
          <a:prstGeom prst="rect">
            <a:avLst/>
          </a:prstGeom>
        </p:spPr>
      </p:pic>
      <p:pic>
        <p:nvPicPr>
          <p:cNvPr id="21" name="Рисунок 20" descr="flag_orlovskoy_oblast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43808" y="4581128"/>
            <a:ext cx="3600400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aae3c889cef57d69921a36d08a87f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Orator12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0"/>
            <a:ext cx="3851920" cy="5301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80528" y="332656"/>
            <a:ext cx="5688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Знаменитые тренеры города         Орла  и Орловской области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epositphotos_15558827-stock-photo-balls-in-spo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8"/>
            <a:ext cx="5292080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783401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https://cdnimg.rg.ru/i/gallery/5bc20fd4/1_08fb01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280831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88024" y="764704"/>
            <a:ext cx="2592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Сёмин </a:t>
            </a:r>
          </a:p>
          <a:p>
            <a:pPr algn="ctr"/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Юрий Павлович</a:t>
            </a:r>
            <a:endParaRPr lang="ru-RU" sz="4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347864" y="599852"/>
            <a:ext cx="540060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из заслуженных тренеров и лучших футболистов советских времен – Юрий Павлович Семин появился на свет в 1947 году, 11 апреля в российском городе Чкалов (ныне Оренбург), на юге Урала. В обычной семье простого водителя – отца, Павла Ильича и матери – Веры Филипповны.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Когда Семину исполнилось три года, его семья была вынуждена переехать в город Орел. Как многие семьи того времени, семейство Семиных вело скромное существование, но несмотря на тяжелые времена, у маленького Юрия был настоящий футбольный мяч. Отец мечтал, что когда-нибудь его сын станет великим футболистом. Но увлечение спортом началось у Семина не с футбола, а с легкой атлетики, лишь только после тренировок мальчик гонял мяч в футбольной секции в местной школе.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football-express.ru/wp-content/uploads/2016/04/1399721887_semi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288032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52783401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788024" y="398577"/>
            <a:ext cx="25922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Карьера игрока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Юрия Семина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Юрий Семин футболис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27363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203848" y="741825"/>
            <a:ext cx="561662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Начал заниматься футболом в двенадцатилетнем возрасте. Одним из первых клубов будущего футболиста стал «Спартак» из Орла, в который он пришел в 64-м году. На турнире в 65-м году, где участвовали юношеские команды со всего Советского Союза, он был замечен руководителями многих клубов, которые хотели заполучить игрока в свои «ряды». В число этих команд были «гранды» из Москвы — «Динамо» и «Спартак». Молодой Сёмин уже готов был сделать выбор в пользу «Динамо», болельщиком которого он был, но у орловского «Спартака» уже был договор с московским «Спартаком». Поэтому в этом же году, в возрасте 18 лет, Сёмин подписал контракт с «красно-белыми».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Стоит отметить, что изначально он был полузащитником, но в «Спартаке» по вынужденным причинам он играл нападающего. Но в тот момент для него было важно только то, что он играет в основной команде, несмотря на неподходящую позицию на поле.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Юрий семин футболист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305983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75856" y="859745"/>
            <a:ext cx="5544616" cy="560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68-м конкуренты из «Динамо» снова проявили желание заполучить талантливого игрока, и после проблем с попаданием в стартовый состав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трансфер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состоялся. Игрок вернулся в полузащиту.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«бело-голубых» отыграл до 1972 года и стал обладателем кубка СССР. В конце этого же сезона удостоился серебряной медали за успешное выступление во внутреннем чемпионате. Забегая вперед, стоит отметить, что период в «Динамо» был самым успешным в игровой карьере.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Из-за непопадания на игру четвертьфинала Кубка Кубков, случился спор с главным тренером. Вследствие чего, было снова принято решение перейти в другой клуб. На этот раз Юрий Семин переехал на юг Казахстана и с 72-го года стал выступать за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Кайрат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3275856" y="834095"/>
            <a:ext cx="554461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Позже сам игрок будет вспоминать, что допустил ошибку, приняв решение на «горячую голову».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Поиграв два сезона в Казахстане, вернулся в Россию. Но уже в клуб Второй Лиги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Чкаловец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из Новосибирска. Причиной перехода был еще один скандал с тренером.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74-м году Юрий Семин вступает в ряды основного состава московского «Локомотива».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Конец карьеры игрока пришелся на период выступления за «Кубань» (78-80 гг.), где его назначили капитаном команды. Стоит отметить, что не без помощи 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Палыча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(прозвище Юрия Сёмина) «Кубань» закрепилась в Первой Лиге на долгие годы.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27834013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860032" y="575437"/>
            <a:ext cx="252028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Карьера тренера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Юрия Семина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637209-21912202-1600-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1008"/>
            <a:ext cx="2767664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9872" y="692697"/>
            <a:ext cx="5328592" cy="5616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Бывший наставник Виктор Корольков посоветовал футболисту не расставаться с любимым делом и поступить в Высшую школу тренеров, что Семин и сделал. Дипломированный специалист начал свою тренерскую биографию в 1981 году помощником наставника «Кубани», аутсайдера чемпионата. В середине сезона обстоятельства вынудили Семина возглавить клуб, но у него не получилось спасти команду от провала. «Кубань» покинула высший дивизион, в результате назначили нового главного тренера. В январе 1986 года бывший игрок вернулся в Москву в родной «Локомотив» по приглашению руководителя клуба Николая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Конарева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Молодому тренеру предстояло вывести «паровоз» в число сильнейших команд России. На первом этапе он столкнулся с проблемой формирования тренерского состава: хотел привлечь к работе бывших коллег по «Спартаку», но слабость команды вызывала недоверие, согласился только начинающий специалист Виталий Шевченко.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6" name="Picture 8" descr="http://2005.novayagazeta.ru/nomer/2005/85n/n85n-s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992" y="476672"/>
            <a:ext cx="293983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3347864" y="632877"/>
            <a:ext cx="54006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Прорыв клуба наметился сразу: за первые 8 матчей сезона «Локо» ни разу не проиграл. Появились уникальная манера игры и страсть к атаке, но тренер сдержанно оценивал работу команды и продолжал трудиться. Семину потребовалось приложить усилия, чтобы собрать и научить футболистов «под себя». В 1987 году в интервью прессе Юрий Павлович сказал: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«Футболисты наконец-то поняли, что за победу надо биться».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этом сезоне клуб вышел в высшую лигу чемпионата СССР. В 1996 году – первый триумф «Локомотива» за последние десятилетия – Кубок России, через год еще один, призовые места на чемпионате России, выход в европейские турниры. Во главе «железнодорожников» Семин получил звание Заслуженный тренер РСФСР.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7" name="Picture 3" descr="Ð®ÑÐ¸Ð¹ Ð¡ÐµÐ¼Ð¸Ð½ Ñ ÐÑÐ±ÐºÐ¾Ð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3059832" cy="32403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Застав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5717241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Орловщина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 Родина почти  50 заслуженных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мастеров спорта и заслуженных тренеров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6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</p:spPr>
      </p:pic>
      <p:pic>
        <p:nvPicPr>
          <p:cNvPr id="3" name="Picture 6" descr="https://img.championat.com/news/big/m/z/jurij-sjomin_1520544497614392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2940777" cy="32403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347864" y="764704"/>
            <a:ext cx="54726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2002-й – золотой год для Семина-тренера. «Локомотив» - чемпион России. Накануне этой победы вышел документальный фильм режиссера Н.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Малецкого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отражающий истинное положение вещей в команде: «Юрий Семин. 12-й игрок». Начало сбываться то, о чем мечтал Юрий Павлович на заре тренерской карьеры: чемпионство, победы над сильнейшими командами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еврокубках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новый стадион, современная тренировочная база команды. В 2005 году Семин принял командование над главной национальной командой, однако не попал с ней в финальную стадию чемпионата мира-2006 и ушел в отставку. С 2010 по 2015 годы тренер скитался по периферийным клубам («Мордовия»,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Анжи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Габала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»), пока его снова не вызвали на пост тренера «железнодорожников», и в 2018-м Семин выиграл с командой золото чемпионата России.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hlinkClick r:id="rId4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  <a:hlinkClick r:id="rId4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http://kalin-prof.com/wp-content/uploads/2017/08/16581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64" name="Picture 8" descr="https://opt-571141.ssl.1c-bitrix-cdn.ru/upload/medialibrary/4a5/4a51eafeb5779de7178214d1dc0c3089.jpg?1502174368239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600400" cy="50405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11760" y="0"/>
            <a:ext cx="6732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Наумова Клавдия Михайловна — тренер по спортивной акробатике, заслуженный работник культуры и спорта России, судья международной категории, почетный гражданин Орла.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7aae3c889cef57d69921a36d08a87f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188640"/>
            <a:ext cx="50040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Клавдия Наумова — тренер по спортивной акробатике, заслуженный работник культуры и спорта России, судья международной категории, почетный гражданин Орла. Родилась в Магнитогорске. Училась в Челябинском педагогическом институте на тренерском факультете. В Орел переехала в 1968 году. Работала тренером в Орловском педагогическом институте. По сей день преподает акробатику в ДЮСШ областного совета ДСО "Труд" и в Школе высшего спортивного мастерства.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4036" name="Picture 4" descr="http://www.infoorel.ru/user_foto/02(3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0"/>
            <a:ext cx="4139952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xresdefault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3010" name="Picture 2" descr="http://www.infoorel.ru/user_foto/10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1512168" cy="2060848"/>
          </a:xfrm>
          <a:prstGeom prst="rect">
            <a:avLst/>
          </a:prstGeom>
          <a:noFill/>
        </p:spPr>
      </p:pic>
      <p:pic>
        <p:nvPicPr>
          <p:cNvPr id="43012" name="Picture 4" descr="http://www.infoorel.ru/user_foto/12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060848"/>
            <a:ext cx="1512168" cy="2304256"/>
          </a:xfrm>
          <a:prstGeom prst="rect">
            <a:avLst/>
          </a:prstGeom>
          <a:noFill/>
        </p:spPr>
      </p:pic>
      <p:pic>
        <p:nvPicPr>
          <p:cNvPr id="43014" name="Picture 6" descr="http://www.infoorel.ru/user_foto/16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25144"/>
            <a:ext cx="1512168" cy="19442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51720" y="0"/>
            <a:ext cx="28083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Ее первым тренером стала Надежда Павловна Рогова. Вначале она не приняла девочку в секцию из-за ее маленького роста и худобы. Но тогда Клавдия Наумова стала заниматься на балконе для зрителей, прячась от тренера, и повторяла те движения, которые другие делали на гимнастическом ковре. Спустя месяц тренер заметила девочку и приняла ее в группу. Первые же соревнования Наумовой закончились победой, а к окончанию школы она защитила звание мастера спорта по спортивной гимнастике и вошла в сборную команду страны.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9" name="Picture 11" descr="http://infoorel.ru/user_foto/news/f469f99f8d6153b1eb0058da9cbb418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60" y="1412776"/>
            <a:ext cx="426714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990" name="Picture 6" descr="http://www.infoorel.ru/user_foto/19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636913"/>
            <a:ext cx="6408712" cy="40324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0"/>
            <a:ext cx="6858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 55 лет тренерской работы Клавдия Михайловна подготовила более 260 мастеров спорта СССР и России, 28 мастеров спорта международного класса, 6 заслуженных мастеров спорта, 5 заслуженных тренеров России, 23 абсолютных чемпиона Европы и мира. На протяжении 26 лет в честь Клавдии Михайловны Наумовой проводятся международные соревнования по спортивной акробатике.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aae3c889cef57d69921a36d08a87f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Orator12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"/>
            <a:ext cx="3995936" cy="4725143"/>
          </a:xfrm>
          <a:prstGeom prst="rect">
            <a:avLst/>
          </a:prstGeom>
        </p:spPr>
      </p:pic>
      <p:pic>
        <p:nvPicPr>
          <p:cNvPr id="5" name="Рисунок 4" descr="depositphotos_15558827-stock-photo-balls-in-spo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32856"/>
            <a:ext cx="5148064" cy="2592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76672"/>
            <a:ext cx="48600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Знаменитые спортсмены города Орла и Орловской области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3848" y="980728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Бойцов Денис Николаевич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фотография Денис Бойцо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132856"/>
            <a:ext cx="50405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s://avatars.mds.yandex.net/get-pdb/752643/ebd0c408-a689-4e2d-ae32-d36a3a3c6772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" name="Рисунок 13" descr="17073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620688"/>
            <a:ext cx="3131840" cy="3871061"/>
          </a:xfrm>
          <a:prstGeom prst="rect">
            <a:avLst/>
          </a:prstGeom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0" y="4943255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Денис Николаевич Бойцов родился 14-го февраля 1986-го года в Орле. Заниматься спортом мальчик начал в 5 лет – с подачи отца, Николая Евгеньевича, который привел сына к своему другу Ивану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Аспидову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Очень скоро посещение тренировок ради развлечения переросло в серьезное увлечение. Бойцов, оправдывая значение своей 'крепкой' фамилии, превратился в настоящего молодого бойца.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23528" y="3677391"/>
            <a:ext cx="856895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Уже в юном возрасте Денис показал себя отличным боксером-любителем, достигнув успеха как внутри родной страны, так и за ее пределами. Выйдя на российский уровень, в 2000-м на Чемпионате мира среди юношей в Азербайджане Бойцов сначала досрочно вывел из игры греческого боксера, а затем в финале вырвал победу у азербайджанского. В 2002-м орловский боксер приехал в Венгрию, в город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Кечкемет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чтобы еще раз стать чемпионом среди юношей (в категории до 81-го кг), после чего в 2004-м в Южной Корее,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Чеджу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Денис вновь стал первым – на молодежном Чемпионате мира (в категории свыше 91 кг).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фотография Денис Бойцо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88640"/>
            <a:ext cx="482453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355976" y="3382167"/>
            <a:ext cx="46085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http://avante.biz/wp-content/uploads/Boxing-Backgrounds/Boxing-Backgrounds-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</p:spPr>
      </p:pic>
      <p:pic>
        <p:nvPicPr>
          <p:cNvPr id="5" name="Рисунок 4" descr="images-3040-1538118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648" y="-243408"/>
            <a:ext cx="4502367" cy="3034947"/>
          </a:xfrm>
          <a:prstGeom prst="rect">
            <a:avLst/>
          </a:prstGeom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512" y="2703356"/>
            <a:ext cx="8964488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Первые серьёзные достижения в любительских соревнованиях пришли к Денису в юношеском возрасте. Бойцов одинаково успешно выступал как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внутрироссийской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так и на международной арене. В 2001 году он уверенно выиграл Чемпионат мира среди юношей, проходивший в Баку (Азербайджан), одолев всех своих соперников в весовой категории до 71 кг. В следующем сезоне потяжелевший Бойцов стал победителем юношеского Чемпионата России (категория до 81 кг.) и получил пропуск в венгерский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Кечкемет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 очередное мировое первенство. Итоговым результатом выступления Дениса в Венгрии стала завоёванная им золотая медаль. Свой высокий уровень Бойцов подтвердил и в следующей возрастной группе. В 2004 году россиянин в отличном стиле выиграл Чемпионат мира среди юниоров в Южной Корее в категории свыше 91 кг. После победы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Чеджу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Денис принял окончательное решение перейти в профессиональный бокс.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nx960x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" y="0"/>
            <a:ext cx="912495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5002908"/>
            <a:ext cx="9144000" cy="1855091"/>
          </a:xfrm>
          <a:prstGeom prst="rect">
            <a:avLst/>
          </a:prstGeom>
          <a:solidFill>
            <a:srgbClr val="F3F3F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Согласно данным института общественного мнения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Анкетолог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спортом и физической культурой занимаются более 60% орловцев, систематически физические нагрузки получают около 35%.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://boxing.ru/wp-content/uploads/2012/12/denis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5085255" cy="36004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4149080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время любительской карьеры Бойцов провел 130 боев, проиграв лишь 15 из них. Однако за все свои победы успешный спортсмен заработал не более 20 тыс. руб. Осенью 2004-го ему предстояло сделать непростой выбор: перейти в профессиональный бокс или остаться в любительском. В конечном итоге, Денис решил осуществить переход, подписав контракт с немецкой компанией '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Universum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Box-Promotion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', которая работала с братьями 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Кличко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ttp://cyplive.com/woman/assets/images/woman/1/v-berline-proshla-prezentaciya-kollekcii-detskoj-odezhdy-lejbla-denisa-boytsova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5339886" cy="43924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 rot="10800000" flipV="1">
            <a:off x="323528" y="492098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Первый профессиональный бой он провел на ринге в Гамбурге, отправив в нокаут соперника почти в самом начале первого раунда, чем и показал немецким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промоутерам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что они не ошиблись в выборе.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4221088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профессиональном ринге Бойцов дебютировал 21 сентября 2004 года в возрасте 18 лет. Большинство своих боёв провёл в Германии, три поединка — в Австрии. Тренером Дениса вплоть до 2009 года являлся маститый немецкий специалист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Фритц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Здунек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После ухода тренера из «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Universum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подготовкой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Бойцова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 поединкам занимается знаменитый в прошлом советский боксёр, призёр любительского Чемпионата мира и многолетний обладатель профессионального титула WBO в лёгком весе Артур Григорян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10" name="Picture 6" descr="https://ringside24.com/media/albums/2016/10/Denis-Boytsov-Jason-Gaver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3600400" cy="4131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8130" name="Picture 2" descr="http://akboxing.ru/wp-content/uploads/2015/05/%D0%B1%D0%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332656"/>
            <a:ext cx="5491889" cy="3528392"/>
          </a:xfrm>
          <a:prstGeom prst="rect">
            <a:avLst/>
          </a:prstGeom>
          <a:noFill/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179512" y="4108508"/>
            <a:ext cx="87129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Выступает в тяжелой весовой категории. Денис по сей день остается действующим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интерконтинентальным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чемпионом по версии Всемирной боксерской ассоциации (WBA), чемпионом по версии Всемирной боксерской организации (WBO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European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и чемпионом 2006-2008 гг. по версии Всемирного боксерского совета (WBC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Youth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World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Немецкие газеты окрестили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Бойцова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Русским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Тайсоном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Денис Бойцов.  Лучшие моменты.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s://img4.goodfon.ru/wallpaper/big/6/97/boks-chelovek-perchatki-sport-f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3" y="0"/>
            <a:ext cx="9218037" cy="6858000"/>
          </a:xfrm>
          <a:prstGeom prst="rect">
            <a:avLst/>
          </a:prstGeom>
          <a:noFill/>
        </p:spPr>
      </p:pic>
      <p:pic>
        <p:nvPicPr>
          <p:cNvPr id="5" name="Рисунок 4" descr="tro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799" y="2420888"/>
            <a:ext cx="6154049" cy="3456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9752" y="980728"/>
            <a:ext cx="68042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Трояновский Эдуард Валентинович</a:t>
            </a:r>
          </a:p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wallpapertag.com/wallpaper/full/5/f/0/513900-new-boxing-gloves-wallpaper-2560x1600-for-full-h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0" name="AutoShape 4" descr="https://wallpapertag.com/wallpaper/full/5/f/0/513900-new-boxing-gloves-wallpaper-2560x1600-for-full-h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5302" name="AutoShape 6" descr="https://wallpapertag.com/wallpaper/full/5/f/0/513900-new-boxing-gloves-wallpaper-2560x1600-for-full-h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4" name="Picture 8" descr="https://cdn.wallpapersafari.com/79/17/Ono6X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55306" name="Picture 10" descr="https://cdn.turkaramamotoru.com/ru/troyanovskij-eduard-valentinovich-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88640"/>
            <a:ext cx="2880320" cy="41044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91680" y="260648"/>
            <a:ext cx="4320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Эдуард Трояновский родился 30 мая 1980 года в Омске, но позднее его родители перебрались в Орёл. Будучи подростком, мальчик постоянно дрался со сверстниками. В итоге старшая сестра решила отвести брата в секцию тяжёлой атлетики, в которой Эдуард прозанимался два года. Затем были увлечения лёгкой атлетикой, а ещё чуть позднее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кикбоксингом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Боксёрскую секцию Трояновский начал посещать в возрасте 16 лет. Его первым тренером был Владимир Иванович Редин.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1_13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5512336" cy="36724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5536" y="4221088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ноябре 2009 года Трояновский провёл свой первый бой в профессиональном боксе, по очкам победил немца 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Рихарда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Цварга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Потом одержал в Германии ещё семь побед подряд и в восьмом своём поединке завоевал вакантный титул чемпиона Европы по версии WBO, однако после этого в его боксёрской карьере наступил большой перерыв, из-за проблем с организацией матчей и конфликта с менеджером пришлось отдать чемпионский пояс без боя.</a:t>
            </a:r>
            <a:endParaRPr lang="ru-RU" sz="2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cdn.wallpapersafari.com/79/17/Ono6X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3256" name="Picture 8" descr="https://img.championat.com/news/big/p/u/trojanovskij-sjurprizov-ot-kuenki-ja-tak-i-ne-dozhdalsja_14602019022048855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04664"/>
            <a:ext cx="3501621" cy="288032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691680" y="3284984"/>
            <a:ext cx="56166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 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2012 году спортсмен вернулся на ринг, заключив контракт с известным российским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промоутером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Владимиром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Хрюновым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выиграл два боя на территории России и получил право побороться за вакантный титул чемпиона PABA. Став обладателем титула, уже трижды защитил его.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8" name="Picture 10" descr="https://pp.vk.me/c637428/v637428373/fb15/LxF44ZQFjl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4664"/>
            <a:ext cx="3512257" cy="2880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xing-Backgrounds-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51520" y="3933056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Десятого апреля 2015 года Эдуард Трояновский стал чемпионом мира в первом полусреднем весе по версии IBO, нокаутировав в восьмом раунде российского боксера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Айка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Шахназаряна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22 июня 2015 года в Москве прошла встреча с филиппинцем Рональдом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Понтильясом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уже во втором раунде Рональд очутился дважды на настиле ринга, третий раунд стал решающим, после успешной атаки Эдуарда Рональд не смог подняться до окончания отсчета рефери.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7" name="Picture 13" descr="https://orelsport.ru/wp-content/uploads/2016/01/troyanovskij-poyas-ryabinskij-e1453114172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88640"/>
            <a:ext cx="4431410" cy="3643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339752" y="96888"/>
            <a:ext cx="640871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Точки роста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каждым годом эти цифры растут, как увеличивается и количество спортивных объектов. В настоящее время в регионе их около 2000. Среди них и знаменитый Центральный стадион, и недавно реконструированный легкоатлетический манеж, ледовые арены в Орле и Мценске, спортивный комплекс ОГУ, а также спортивные комплексы в Ливнах,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Болхове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Нарышкино, Знаменке, новенькие физкультурно-оздоровительные комплексы и сотни спортивных объектов в других районах области.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Оставила свой след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Орловщина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в истории проведения международных соревнований. В нашей области прошло не одно первенство Европы и мира по различным видам спорта. В 2017 году в Орле состоялось первенство Европы по шашкам и международный турнир по рукопашному бою, а уже в 2018-м в нашем городе состоялось первое в истории первенство мира по самбо среди школьников. Не прошли мимо нашей области и эстафеты олимпийского огня. Главный спортивный символ побывал в нашем краю дважды: в 1980 году и в 2014-м.</a:t>
            </a:r>
            <a:endParaRPr kumimoji="0" lang="ru-RU" sz="20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cdn.wallpapersafari.com/79/17/Ono6X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188640"/>
            <a:ext cx="48245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 декабря 2016 года в Москве состоялся великолепный турнир среди боксеров профессионалов, большинство боксеров представляли Российскую Федерацию, шоу мирового уровня, показатель высокого результата и преимущества на мировой арене бокса.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Джулиус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Индонго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из Намибии преподал превосходный урок фехтования «Орлу» из Омска, меньше минуты понадобилось претенденту, что бы отправить в тяжелый нокаут чемпиона по двум версиям (IBF, IBO). Это первое поражение в карьере россиянина, в контракте поединка оговаривался реванш Эдуарда Трояновского против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Джулиуса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Индонго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(21-0-11).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4" name="Picture 4" descr="http://vorle.ru/media/imgs/troyanovskii_SBwBY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32656"/>
            <a:ext cx="2504626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Эдуард Трояновский - лучше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4396501-612x6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146" name="Picture 2" descr="http://img-fotki.yandex.ru/get/9815/173299584.71/0_bf44d_bcdb2828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3888432" cy="259228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39952" y="188640"/>
            <a:ext cx="5004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Людмила Вячеславовна </a:t>
            </a:r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Удобкина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780929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спорта международного класса (бобслей, разгоняющая). 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Родилась и живет в Орле. 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Чемпионка России (2008). Серебренный (2009, 2010, 2012, 2013) и бронзовый (2002, 2004) призер чемпионатов России. </a:t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Серебряный (2003 - двойка) и бронзовый (2004 - четверка) призер чемпионатов России по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боб-стартам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В сборной команде России с 2004 года. </a:t>
            </a:r>
            <a:r>
              <a:rPr lang="ru-RU" b="1" i="1" dirty="0" smtClean="0">
                <a:solidFill>
                  <a:srgbClr val="FF0000"/>
                </a:solidFill>
              </a:rPr>
              <a:t/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6148" name="Picture 4" descr="https://www.sports.ru/dynamic_images/news/105/860/154/6/share/95f8c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058181"/>
            <a:ext cx="2981620" cy="156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thestagandhenexperience.com/uploads/slir/w1020-q70-c1020x550/Stag-Weekend-Do-Bobslei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4581128"/>
            <a:ext cx="432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Людмила Вячеславовна является участницей зимних олимпийских игр в Ванкувере и в Сочи. Мастер спорта России международного класса. 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orelsport.ru/wp-content/uploads/2015/08/0hM8GAZOnq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3249555" cy="4155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dn.wallpapersafari.com/15/3/SpihD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102" name="Picture 6" descr="http://itd2.mycdn.me/image?id=860536760717&amp;t=20&amp;plc=WEB&amp;tkn=*ilB86zqqGcHavDD_d1G8ySq8fl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491769" cy="44859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1960" y="1124744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Владислав </a:t>
            </a:r>
            <a:r>
              <a:rPr lang="ru-RU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Туйнов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s://cdn.wallpapersafari.com/13/43/Alk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0707" cy="6858000"/>
          </a:xfrm>
          <a:prstGeom prst="rect">
            <a:avLst/>
          </a:prstGeom>
          <a:noFill/>
        </p:spPr>
      </p:pic>
      <p:pic>
        <p:nvPicPr>
          <p:cNvPr id="10" name="Рисунок 9" descr="i1da4j5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648" y="188640"/>
            <a:ext cx="4127628" cy="381642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23528" y="4437112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Владислав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Туйнов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—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кикбоксер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воспитанник "Школы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Чадиных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", чемпион мира по версии А1, чемпион Европы по версии W5. Когда орловцу было 17 лет,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промоутеры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W5 дали ему прозвище — "Бриллиант". Оно олицетворяет уникальность и исключительную твердость. Именно так, твердо, неуклонно, Владислав </a:t>
            </a:r>
            <a:r>
              <a:rPr lang="ru-RU" sz="20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Туйнов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стоит перед своими противниками. За карьеру, которая находится на пике, спортсмен провел 36 профессиональных боев. Итог: 34 победы и всего два проигрыша.</a:t>
            </a:r>
            <a: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rgbClr val="33333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2000" dirty="0"/>
          </a:p>
        </p:txBody>
      </p:sp>
      <p:pic>
        <p:nvPicPr>
          <p:cNvPr id="3085" name="Picture 13" descr="http://tramuk.ru/media/k2/items/cache/6bd09ebb69527be30772b6e4b4a81d6f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3763888" cy="3763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Влад 'Бриллиант' Туйнов лучшие моменты боёв  Vlad 'Brilliant' Tuinov Kickboxing Highlights 2018 H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s://cdn.wallpapersafari.com/13/43/AlkE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0707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3501008"/>
            <a:ext cx="84969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Орловские спортсмены успешно выступают на соревнованиях и турнирах самого разного уровня и привозят нам престижнейшие награды с самых именитых чемпионатов и соревнований, чем мы все по праву гордимся.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9ef89066cbba7c21abc420b5d4fa558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260648"/>
            <a:ext cx="2673102" cy="3024336"/>
          </a:xfrm>
          <a:prstGeom prst="rect">
            <a:avLst/>
          </a:prstGeom>
        </p:spPr>
      </p:pic>
      <p:pic>
        <p:nvPicPr>
          <p:cNvPr id="10" name="Рисунок 9" descr="1064112522_0_259_2652_1762_600x0_80_0_0_cf91f5ec542cde0e6b69a8add6bf31e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7" y="260648"/>
            <a:ext cx="2880320" cy="3024336"/>
          </a:xfrm>
          <a:prstGeom prst="rect">
            <a:avLst/>
          </a:prstGeom>
        </p:spPr>
      </p:pic>
      <p:pic>
        <p:nvPicPr>
          <p:cNvPr id="1034" name="Picture 10" descr="http://itd0.mycdn.me/image?id=861574639625&amp;t=20&amp;plc=WEB&amp;tkn=*TvKFnhmGdJkiW3_7hZ2l-XX4Ig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60648"/>
            <a:ext cx="2736304" cy="3015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mg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C:\Users\Comp\Desktop\WP_20141222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764704"/>
            <a:ext cx="4967288" cy="39592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39952" y="4869160"/>
            <a:ext cx="39604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 !!!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267744" y="261300"/>
            <a:ext cx="655272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Олимпийский привет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История же орловских спортивных побед началась в далёком 1908 году, когда Александр Петров выиграл серебро Олимпийских игр в Лондоне. Первая медаль самых значимых состязаний была завоёвана во французской борьбе.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тех пор орловцы достойно представляли Россию и СССР на главных спортивных стартах. Всего же на зимних и летних Олимпиадах выступали 19 орловцев, ещё двое приняли участие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Паралимпийских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играх, двое - в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Сурдлимпиаде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трое - в Универсиаде.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Валентина Тихомирова занимала четвёртое и пятое места на Олимпиадах в Мехико и Мюнхене в пятиборье, Вячеслав Рубин стал пятым в соревнованиях по тяжёлой атлетике в Атланте, Игорь Павлов в прыжках с шестом в Афинах остановился в шаге от пьедестала, бобслеист Филипп Егоров выиграл серебро в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Турине.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7999"/>
          </a:xfrm>
          <a:prstGeom prst="rect">
            <a:avLst/>
          </a:prstGeo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267744" y="220794"/>
            <a:ext cx="655272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Основа основ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Сейчас в Орловской области особое внимание уделяется пяти базовым видам спорта. Один из них - велоспорт. Нашего Дениса Меньшова знают во всём мире, ведь орловец был неоднократным победителем престижных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веломногодневок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Вуэльта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Испании и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Джиро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д’Италия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И сейчас по его пути идут многие спортсмены, в том числе многократный победитель международных соревнований Николай Журкин.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Известны всему миру и орловские бобслеисты. Помимо Филиппа Егорова на Олимпиадах выступали Алексей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Андрюнин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Сергей Прудников, Людмила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Удобкина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Сейчас им на смену пришла новая плеяда талантливых атлетов. В расширенный список спортсменов для участия в Олимпиаде 2018 года попали орловцы Юрий Селихов, Роман Кошелев, Николай Гнездилов и Алёна Осипенко.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2195736" y="-55275"/>
            <a:ext cx="6696744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как пройти мимо успехов наших стрелков из пневматического оружия? Не раз и не два наши спортсмены выигрывали чемпионаты и первенства России. Отличались они и на международных соревнованиях. Особняком стоит недавняя победа Никиты Суханова на чемпионате Европы. Такого успеха орловские спортсмены в олимпийском упражнении добились впервые.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Неменьшим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количеством наград могут похвастать и стрелки из лука. Ольга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Полегаева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2012 году защищала честь России на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Паралимпиаде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Лондоне, где стала десятой. Сейчас же гордостью всей России является неоднократная победительница международных соревнований Мария Виноградова.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04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Немалое внимание уделяется в Орловской области и спорту лиц с поражением опорно-двигательного аппарата, спорту глухих и слепых. Участник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Паралимпийских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 в Лондоне в настольном теннисе Юрий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Ноздрунов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бронзовый призёр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Сурдлимпиады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Мельбурне в 2005 году борец Дмитрий Пронин, участник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Сурдлимпиады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легкоатлет Илья Аксёнов, - это далеко не полный список орловских спортсменов -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паралимпийцев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которые достойно защищают честь страны.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69" y="0"/>
            <a:ext cx="9108931" cy="6857999"/>
          </a:xfrm>
          <a:prstGeom prst="rect">
            <a:avLst/>
          </a:prstGeom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267744" y="221529"/>
            <a:ext cx="655272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Нужна добавка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048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скором времени ещё пять видов спорта могут войти в перечень базовых, развивающихся в Орловской области. Среди них - лёгкая атлетика, художественная гимнастика, карате, бокс и дзюдо. В этом списке сразу три боевых искусства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это неудивительно, ведь в нашем регионе этим видам спорта уделялось и уделяется огромное внимание. В Орловской области выступают одни из сильнейших каратистов мира Александр Калинин,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Асканаз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Меграбян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Алексей Панкратов, Ксения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Емельяненко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Асиман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Мамедов и многие другие. Давно известны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рукопашники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Максим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Ефременко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Шамиль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Джахбаров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Не раз побеждали на международных соревнованиях представители универсального боя Маргарита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Петенок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Николай Глазков,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кикбоксеры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Владислав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Туйнов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Уранбек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Есенкулов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дзюдоисты Марина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Яндиева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Антонина Шмелёва, Савелий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Пархомин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боксёры Эдуард Трояновский,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Тувакова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Денис Бойцов и Виктор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Штофаст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08930" cy="6858000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123728" y="281335"/>
            <a:ext cx="684076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048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не было бы всех этих спортивных свершений без замечательных орловских тренеров: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Ираиды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Кривопускиной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Клавдии Наумовой, Олега Кошелева, Евгении Зайцевой, Станислава Верёвкина, Николая Щекотихина, Анатолия Рябцева, Владимира Мельникова, Николая Глазкова, Николая Королёва, Михаила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Шарова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Петра Колганова, Татьяны Толубеевой, Павла Суханова, Алексея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Афонина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Алексея Головина и многих других. </a:t>
            </a:r>
            <a:r>
              <a:rPr lang="ru-RU" sz="2000" dirty="0"/>
              <a:t>Сейчас же союз великой истории, талантливых спортсменов, квалифицированных тренеров и современных спортивных арен открывает новые перспективы развития спорта в Орловской области.</a:t>
            </a:r>
          </a:p>
          <a:p>
            <a:pPr marL="0" marR="0" lvl="0" indent="304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2905</Words>
  <Application>Microsoft Office PowerPoint</Application>
  <PresentationFormat>Экран (4:3)</PresentationFormat>
  <Paragraphs>70</Paragraphs>
  <Slides>48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bibl2</cp:lastModifiedBy>
  <cp:revision>125</cp:revision>
  <dcterms:created xsi:type="dcterms:W3CDTF">2018-12-04T14:29:43Z</dcterms:created>
  <dcterms:modified xsi:type="dcterms:W3CDTF">2018-12-14T10:00:14Z</dcterms:modified>
</cp:coreProperties>
</file>